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66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80" d="100"/>
          <a:sy n="80" d="100"/>
        </p:scale>
        <p:origin x="4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EFFC48A-40A8-4815-BA95-23178E6D294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IN"/>
              <a:t>ICICC-2021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0C60B8-AC82-45A9-82DA-49E3C3D8F38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2AD30-3EB1-44F3-99FC-CA174BE79D9D}" type="datetimeFigureOut">
              <a:rPr lang="en-IN" smtClean="0"/>
              <a:t>09-06-2023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0A9232-31CD-406D-82AE-EA68BC6064E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C2C502-FE3D-48CE-962A-D0C59052171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4DA78-81CE-4CDA-BCDF-F9A71A5A3A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79651629"/>
      </p:ext>
    </p:extLst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IN"/>
              <a:t>ICICC-2021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518E6E-0D61-4A63-AE58-B654B59B306F}" type="datetimeFigureOut">
              <a:rPr lang="en-IN" smtClean="0"/>
              <a:t>09-06-2023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E1FFA8-44D0-41D2-B252-050984594A0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27495634"/>
      </p:ext>
    </p:extLst>
  </p:cSld>
  <p:clrMap bg1="lt1" tx1="dk1" bg2="lt2" tx2="dk2" accent1="accent1" accent2="accent2" accent3="accent3" accent4="accent4" accent5="accent5" accent6="accent6" hlink="hlink" folHlink="folHlink"/>
  <p:hf sldNum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AF19C-4D3B-4283-B632-5CFB8FB956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E01616-88CA-4437-B1B8-62F6DEE62A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F3850B-84AC-47FE-8838-BED318289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BAC6A-A91B-473B-A90E-04D6A6B29CE7}" type="datetime1">
              <a:rPr lang="en-IN" smtClean="0"/>
              <a:t>09-06-2023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4EC73D-0A8A-4950-9FD7-487AC00EA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2nd International Symposium on Securing Next-Generation Systems using Future Artificial Intelligence Technologies 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5618BE-0643-45DA-993E-5938F8F8B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CD7D-2DE7-4E97-993E-733569484B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14500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B5A84-E335-48CC-A676-05D91F6A7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60F8BF-FFBC-41F7-B2B0-2CF3804EE2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65955D-CA90-44D7-BF8E-BC38A3F36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62C73-B261-4FD4-BAD4-0AD039A7E604}" type="datetime1">
              <a:rPr lang="en-IN" smtClean="0"/>
              <a:t>09-06-2023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0CB078-D83E-4166-A02C-B6B163DA9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2nd International Symposium on Securing Next-Generation Systems using Future Artificial Intelligence Technologies 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F2FEF6-C837-419F-8835-DC22EF83E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CD7D-2DE7-4E97-993E-733569484B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71205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1401E9-8805-42DB-AC72-2AE0FF03F7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EEB009-1E61-4516-B850-2D2767C6B6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DE6585-E3B2-43BE-AAE1-443822B2F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65B16-E566-4C1A-A21C-527B43D72336}" type="datetime1">
              <a:rPr lang="en-IN" smtClean="0"/>
              <a:t>09-06-2023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DC36A-90BB-45C6-86EC-EF77DE5E6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2nd International Symposium on Securing Next-Generation Systems using Future Artificial Intelligence Technologies 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E6A805-3800-4CB1-9ADA-94754454E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CD7D-2DE7-4E97-993E-733569484B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9833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C83C3-5D56-47C4-BAAA-0AEE6B039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05191E-F147-465C-B1BC-F3192025C9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784D21-8E56-4941-93C0-57B67E22C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3B88-9E2F-4E0D-BEB5-9512ABE20021}" type="datetime1">
              <a:rPr lang="en-IN" smtClean="0"/>
              <a:t>09-06-2023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79476B-12F5-4CE0-8BED-CC7E02D05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2nd International Symposium on Securing Next-Generation Systems using Future Artificial Intelligence Technologies 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82A1D1-2DC0-4EB9-B1C0-3D0A17261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CD7D-2DE7-4E97-993E-733569484B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24062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23532-2579-487E-A806-FE059BC2E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1D22E9-2061-45FA-973E-DC229F8B3A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E1C65-23E2-4167-B173-FA4734A19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CD3E1-7812-4A9E-B864-B81937D742C8}" type="datetime1">
              <a:rPr lang="en-IN" smtClean="0"/>
              <a:t>09-06-2023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3BCE50-78C6-4AF3-8C31-1792D834E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2nd International Symposium on Securing Next-Generation Systems using Future Artificial Intelligence Technologies 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7E728E-FD97-4282-985C-0A8FA9348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CD7D-2DE7-4E97-993E-733569484B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59065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8648D-8839-402E-8EBE-66C675551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641E8-F7C7-4F72-83E8-E8E8F3A895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211418-08AA-441A-8A66-97EDBEE0AF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3319B3-62E9-4A88-A05B-55A69EF51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624A2-7147-41C7-8F51-419AC86CB2DA}" type="datetime1">
              <a:rPr lang="en-IN" smtClean="0"/>
              <a:t>09-06-2023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BF91A1-5E44-452F-A78A-FBA5E47F4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2nd International Symposium on Securing Next-Generation Systems using Future Artificial Intelligence Technologies </a:t>
            </a:r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F1FC47-031D-4E2A-B90F-BE2FE4142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CD7D-2DE7-4E97-993E-733569484B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7207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7A536-4AE1-4490-9878-471FF125A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16612D-5A89-4E9A-90B8-BF7FFA8A89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0DF513-E926-411D-8D2B-8831CD3096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BBC415-A031-49A9-9DAD-F150409D1F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F0D390-93EF-4E83-9F5B-91286149D7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8EC721-76DC-43AF-96DF-A0EE7072B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5227A-EA38-4682-809F-1AB178D82CAD}" type="datetime1">
              <a:rPr lang="en-IN" smtClean="0"/>
              <a:t>09-06-2023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B44597-18DE-4775-8FB6-A97F0DA48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2nd International Symposium on Securing Next-Generation Systems using Future Artificial Intelligence Technologies </a:t>
            </a:r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C72141-DE0D-4AEB-B511-CB9B54FD6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CD7D-2DE7-4E97-993E-733569484B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21677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512DF-0ED8-4277-B395-2A4F842B7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0E3D8E-0ABE-4734-98F8-D36BD9940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0AF2A-080E-4A88-B0AF-245159A4CDC9}" type="datetime1">
              <a:rPr lang="en-IN" smtClean="0"/>
              <a:t>09-06-2023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0561F1-B38C-461E-85F3-2481751D0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2nd International Symposium on Securing Next-Generation Systems using Future Artificial Intelligence Technologies </a:t>
            </a:r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712915-E4FE-415C-9D69-B845A7D83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CD7D-2DE7-4E97-993E-733569484B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47365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922E84-AD5B-465F-98D4-488F871AA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649F6-3336-4E62-A4DA-8CA689137BEC}" type="datetime1">
              <a:rPr lang="en-IN" smtClean="0"/>
              <a:t>09-06-2023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86C86A-862E-4B6A-B263-B01DE6A5B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2nd International Symposium on Securing Next-Generation Systems using Future Artificial Intelligence Technologies </a:t>
            </a:r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2333FC-1B71-4E52-BF49-4D36D0920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CD7D-2DE7-4E97-993E-733569484B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03833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BCCDE-35D4-412E-AFAB-C219873FE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7E1492-B8B6-4708-A8C8-A138B0633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300379-D005-4BAC-B925-C132043087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EB0578-F2D9-4D73-83B2-F23670EBE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C179E-15EB-4A92-9A06-B8176C6C8A64}" type="datetime1">
              <a:rPr lang="en-IN" smtClean="0"/>
              <a:t>09-06-2023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4F134B-4FB5-46E9-8513-DB4C9B2EE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2nd International Symposium on Securing Next-Generation Systems using Future Artificial Intelligence Technologies </a:t>
            </a:r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EE61B3-BD8A-43AB-BB10-5B53A90AD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CD7D-2DE7-4E97-993E-733569484B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4170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8223D-FF11-4AE7-973E-C90327524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0DF81C-EE9D-4D7F-A967-0672314476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53EF43-9D88-4586-A760-098C147507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BBD912-76F0-4805-9E0D-7C09F249E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C5B34-9F94-40EC-911F-D5B5FF23FB31}" type="datetime1">
              <a:rPr lang="en-IN" smtClean="0"/>
              <a:t>09-06-2023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50FEFC-E6F0-4221-8F91-DEE76671F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2nd International Symposium on Securing Next-Generation Systems using Future Artificial Intelligence Technologies </a:t>
            </a:r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0A78C8-FCAB-43A2-9CE6-A2768B5DA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CD7D-2DE7-4E97-993E-733569484B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2632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DEB43A-BD9E-4874-BFFB-60C4AC61A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276C3F-335A-4DB7-9751-C78105CE3F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A7C449-54C2-463E-BDDF-5F5299CBAE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2B17B-ED7F-41D4-8FD8-884B8E995DBB}" type="datetime1">
              <a:rPr lang="en-IN" smtClean="0"/>
              <a:t>09-06-2023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337EE8-8318-4653-A49C-0E3AAA3CE2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2nd International Symposium on Securing Next-Generation Systems using Future Artificial Intelligence Technologies 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5FA26E-3201-463F-ACF3-CBF98D3B2E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7CD7D-2DE7-4E97-993E-733569484B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87771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B304A5B-A54F-4A67-93A1-9C57D7288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712" y="1391137"/>
            <a:ext cx="11842810" cy="525675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4th International Conference on Data Analytics &amp; Management </a:t>
            </a:r>
          </a:p>
          <a:p>
            <a:r>
              <a:rPr lang="en-US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(ICDAM-2023)</a:t>
            </a:r>
          </a:p>
          <a:p>
            <a:r>
              <a:rPr lang="en-IN" b="1" dirty="0">
                <a:solidFill>
                  <a:srgbClr val="002060"/>
                </a:solidFill>
                <a:latin typeface="Comic Sans MS" panose="030F0702030302020204" pitchFamily="66" charset="0"/>
              </a:rPr>
              <a:t>23</a:t>
            </a:r>
            <a:r>
              <a:rPr lang="en-IN" b="1" baseline="30000" dirty="0">
                <a:solidFill>
                  <a:srgbClr val="002060"/>
                </a:solidFill>
                <a:latin typeface="Comic Sans MS" panose="030F0702030302020204" pitchFamily="66" charset="0"/>
              </a:rPr>
              <a:t>rd</a:t>
            </a:r>
            <a:r>
              <a:rPr lang="en-IN" b="1" dirty="0">
                <a:solidFill>
                  <a:srgbClr val="002060"/>
                </a:solidFill>
                <a:latin typeface="Comic Sans MS" panose="030F0702030302020204" pitchFamily="66" charset="0"/>
              </a:rPr>
              <a:t> &amp; 24</a:t>
            </a:r>
            <a:r>
              <a:rPr lang="en-IN" b="1" baseline="30000" dirty="0">
                <a:solidFill>
                  <a:srgbClr val="002060"/>
                </a:solidFill>
                <a:latin typeface="Comic Sans MS" panose="030F0702030302020204" pitchFamily="66" charset="0"/>
              </a:rPr>
              <a:t>th</a:t>
            </a:r>
            <a:r>
              <a:rPr lang="en-IN" b="1" dirty="0">
                <a:solidFill>
                  <a:srgbClr val="002060"/>
                </a:solidFill>
                <a:latin typeface="Comic Sans MS" panose="030F0702030302020204" pitchFamily="66" charset="0"/>
              </a:rPr>
              <a:t> June 2023</a:t>
            </a:r>
          </a:p>
          <a:p>
            <a:endParaRPr lang="en-IN" sz="1400" dirty="0">
              <a:latin typeface="Comic Sans MS" panose="030F0702030302020204" pitchFamily="66" charset="0"/>
            </a:endParaRPr>
          </a:p>
          <a:p>
            <a:endParaRPr lang="en-IN" sz="1400" dirty="0">
              <a:latin typeface="Comic Sans MS" panose="030F0702030302020204" pitchFamily="66" charset="0"/>
            </a:endParaRPr>
          </a:p>
          <a:p>
            <a:r>
              <a:rPr lang="en-IN" sz="3200" b="1" dirty="0">
                <a:latin typeface="Comic Sans MS" panose="030F0702030302020204" pitchFamily="66" charset="0"/>
              </a:rPr>
              <a:t>TITLE OF PAPER</a:t>
            </a:r>
          </a:p>
          <a:p>
            <a:endParaRPr lang="en-IN" sz="1400" b="1" dirty="0">
              <a:latin typeface="Comic Sans MS" panose="030F0702030302020204" pitchFamily="66" charset="0"/>
            </a:endParaRPr>
          </a:p>
          <a:p>
            <a:r>
              <a:rPr lang="en-IN" sz="1800" b="1" dirty="0">
                <a:latin typeface="Comic Sans MS" panose="030F0702030302020204" pitchFamily="66" charset="0"/>
              </a:rPr>
              <a:t>Authors</a:t>
            </a:r>
          </a:p>
          <a:p>
            <a:endParaRPr lang="en-IN" sz="1800" b="1" dirty="0">
              <a:latin typeface="Comic Sans MS" panose="030F0702030302020204" pitchFamily="66" charset="0"/>
            </a:endParaRPr>
          </a:p>
          <a:p>
            <a:r>
              <a:rPr lang="en-IN" sz="1800" b="1" dirty="0">
                <a:latin typeface="Comic Sans MS" panose="030F0702030302020204" pitchFamily="66" charset="0"/>
              </a:rPr>
              <a:t>Affiliation of Presenting Author</a:t>
            </a:r>
          </a:p>
          <a:p>
            <a:endParaRPr lang="en-IN" sz="1400" dirty="0">
              <a:latin typeface="Comic Sans MS" panose="030F0702030302020204" pitchFamily="66" charset="0"/>
            </a:endParaRPr>
          </a:p>
          <a:p>
            <a:endParaRPr lang="en-IN" sz="1400" dirty="0">
              <a:latin typeface="Comic Sans MS" panose="030F0702030302020204" pitchFamily="66" charset="0"/>
            </a:endParaRPr>
          </a:p>
        </p:txBody>
      </p:sp>
      <p:pic>
        <p:nvPicPr>
          <p:cNvPr id="9" name="Picture 2" descr="Journal Indexation">
            <a:extLst>
              <a:ext uri="{FF2B5EF4-FFF2-40B4-BE49-F238E27FC236}">
                <a16:creationId xmlns:a16="http://schemas.microsoft.com/office/drawing/2014/main" id="{F31B74DC-B8BE-D4F5-353A-9849D9E7B4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5582" y="94255"/>
            <a:ext cx="2499804" cy="1203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D6B854A-98A1-95A7-8B25-3D8459E50B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812" y="359313"/>
            <a:ext cx="3330467" cy="86055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7E528D1-5CC0-1828-411C-E6D478DB8D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16968" y="94255"/>
            <a:ext cx="1538541" cy="115708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AE8F412-B53A-68A0-D867-91A400C409A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96198" y="210106"/>
            <a:ext cx="1894474" cy="115897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BE8463C-366A-2BCA-FBF0-8E1EAC01FC7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73901" y="68286"/>
            <a:ext cx="1291009" cy="1291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8126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B304A5B-A54F-4A67-93A1-9C57D7288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1639" y="1571625"/>
            <a:ext cx="11407806" cy="482029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IN" dirty="0">
                <a:latin typeface="Comic Sans MS" panose="030F0702030302020204" pitchFamily="66" charset="0"/>
              </a:rPr>
              <a:t>9. CONCLUSION &amp; FUTURE WORK :</a:t>
            </a:r>
          </a:p>
        </p:txBody>
      </p:sp>
      <p:sp>
        <p:nvSpPr>
          <p:cNvPr id="15" name="Footer Placeholder 13">
            <a:extLst>
              <a:ext uri="{FF2B5EF4-FFF2-40B4-BE49-F238E27FC236}">
                <a16:creationId xmlns:a16="http://schemas.microsoft.com/office/drawing/2014/main" id="{23CDFE78-ED97-1279-FB44-729173AA3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3145" y="6439911"/>
            <a:ext cx="11607378" cy="365125"/>
          </a:xfrm>
        </p:spPr>
        <p:txBody>
          <a:bodyPr/>
          <a:lstStyle/>
          <a:p>
            <a:pPr algn="l"/>
            <a:r>
              <a:rPr lang="en-US" sz="1400" i="1" dirty="0">
                <a:solidFill>
                  <a:schemeClr val="tx1"/>
                </a:solidFill>
                <a:latin typeface="Comic Sans MS" panose="030F0702030302020204" pitchFamily="66" charset="0"/>
              </a:rPr>
              <a:t>4th International Conference on Data Analytics &amp; Management (ICDAM-2023)</a:t>
            </a:r>
            <a:endParaRPr lang="en-IN" sz="1400" i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2" name="Picture 2" descr="Journal Indexation">
            <a:extLst>
              <a:ext uri="{FF2B5EF4-FFF2-40B4-BE49-F238E27FC236}">
                <a16:creationId xmlns:a16="http://schemas.microsoft.com/office/drawing/2014/main" id="{316137BB-B604-A4E6-389A-660DAE14BA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6532" y="279796"/>
            <a:ext cx="2499804" cy="1203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9CA66A8C-A33D-23CA-19D8-2DC7990949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812" y="343343"/>
            <a:ext cx="3330467" cy="860557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3BFFE434-8072-5260-A1F6-D4B7897F09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16968" y="75096"/>
            <a:ext cx="1538541" cy="115708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1C4D1919-A97F-F0C2-D2BD-185ECF01297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96198" y="190235"/>
            <a:ext cx="1894474" cy="115897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D896F91A-8805-6F32-4437-2304582E66D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31361" y="181783"/>
            <a:ext cx="1291009" cy="1291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3271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B304A5B-A54F-4A67-93A1-9C57D7288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1639" y="1733550"/>
            <a:ext cx="11407806" cy="465837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IN" dirty="0">
                <a:latin typeface="Comic Sans MS" panose="030F0702030302020204" pitchFamily="66" charset="0"/>
              </a:rPr>
              <a:t>10. REFERENCES :</a:t>
            </a: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r>
              <a:rPr lang="en-IN" dirty="0">
                <a:latin typeface="Comic Sans MS" panose="030F0702030302020204" pitchFamily="66" charset="0"/>
              </a:rPr>
              <a:t>NOTE : PUT ALL THE REFERENCES IN THE PROPER FORMAT.</a:t>
            </a:r>
          </a:p>
        </p:txBody>
      </p:sp>
      <p:sp>
        <p:nvSpPr>
          <p:cNvPr id="15" name="Footer Placeholder 13">
            <a:extLst>
              <a:ext uri="{FF2B5EF4-FFF2-40B4-BE49-F238E27FC236}">
                <a16:creationId xmlns:a16="http://schemas.microsoft.com/office/drawing/2014/main" id="{BF144450-86CC-F97F-1749-EBE9F7610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6837" y="6461449"/>
            <a:ext cx="11987815" cy="321455"/>
          </a:xfrm>
        </p:spPr>
        <p:txBody>
          <a:bodyPr/>
          <a:lstStyle/>
          <a:p>
            <a:pPr algn="l"/>
            <a:r>
              <a:rPr lang="en-US" sz="1400" i="1" dirty="0">
                <a:solidFill>
                  <a:schemeClr val="tx1"/>
                </a:solidFill>
                <a:latin typeface="Comic Sans MS" panose="030F0702030302020204" pitchFamily="66" charset="0"/>
              </a:rPr>
              <a:t>4th International Conference on Data Analytics &amp; Management (ICDAM-2023)</a:t>
            </a:r>
            <a:endParaRPr lang="en-IN" sz="1400" i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8C394AB-4DDB-1FC2-BB1C-EB57EA5E62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12" y="335208"/>
            <a:ext cx="3330467" cy="86055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00CABCA-0CA1-E599-7B27-7E5932D9F0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8868" y="66961"/>
            <a:ext cx="1538541" cy="115708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D4EF9BC-9F7B-00EE-21FE-B87446D7114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58098" y="182100"/>
            <a:ext cx="1894474" cy="115897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85BA191-8EAF-799A-81C3-FB94400A887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93261" y="173648"/>
            <a:ext cx="1291009" cy="1291009"/>
          </a:xfrm>
          <a:prstGeom prst="rect">
            <a:avLst/>
          </a:prstGeom>
        </p:spPr>
      </p:pic>
      <p:pic>
        <p:nvPicPr>
          <p:cNvPr id="2050" name="Picture 2" descr="Journal Indexation">
            <a:extLst>
              <a:ext uri="{FF2B5EF4-FFF2-40B4-BE49-F238E27FC236}">
                <a16:creationId xmlns:a16="http://schemas.microsoft.com/office/drawing/2014/main" id="{9E8D7925-22FE-F82E-D0C5-C207437D66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6532" y="279796"/>
            <a:ext cx="2499804" cy="1203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B52BEBC-891E-C4B3-A404-ADB7B808F4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812" y="343343"/>
            <a:ext cx="3330467" cy="86055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3DE0303-0509-6B03-CC7E-9E7AD5E226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6968" y="75096"/>
            <a:ext cx="1538541" cy="115708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559CD38E-F466-AE17-6F47-72FCAA2603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96198" y="190235"/>
            <a:ext cx="1894474" cy="1158973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9604326-BBE2-D6D0-6366-DE6F7B55537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31361" y="181783"/>
            <a:ext cx="1291009" cy="1291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195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B304A5B-A54F-4A67-93A1-9C57D7288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7452" y="1657350"/>
            <a:ext cx="11611993" cy="473457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IN" dirty="0">
                <a:latin typeface="Comic Sans MS" panose="030F0702030302020204" pitchFamily="66" charset="0"/>
              </a:rPr>
              <a:t>1. INDEX:</a:t>
            </a:r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68D47CF0-2332-8EC0-AAB1-09BB874F4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746" y="6460101"/>
            <a:ext cx="11678776" cy="365125"/>
          </a:xfrm>
        </p:spPr>
        <p:txBody>
          <a:bodyPr/>
          <a:lstStyle/>
          <a:p>
            <a:pPr algn="l"/>
            <a:r>
              <a:rPr lang="en-US" sz="1400" i="1" dirty="0">
                <a:solidFill>
                  <a:schemeClr val="tx1"/>
                </a:solidFill>
                <a:latin typeface="Comic Sans MS" panose="030F0702030302020204" pitchFamily="66" charset="0"/>
              </a:rPr>
              <a:t>4th International Conference on Data Analytics &amp; Management (ICDAM-2023)</a:t>
            </a:r>
            <a:endParaRPr lang="en-IN" sz="1400" i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6" name="Picture 2" descr="Journal Indexation">
            <a:extLst>
              <a:ext uri="{FF2B5EF4-FFF2-40B4-BE49-F238E27FC236}">
                <a16:creationId xmlns:a16="http://schemas.microsoft.com/office/drawing/2014/main" id="{EE0BEAC0-6A8B-04AF-AB47-5A775B4F8D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6532" y="279796"/>
            <a:ext cx="2499804" cy="1203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9E7479F-E52B-CB24-6983-4B9DF1B4E0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812" y="343343"/>
            <a:ext cx="3330467" cy="86055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F757CCC7-85DD-3CC2-DB39-45034E4126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16968" y="75096"/>
            <a:ext cx="1538541" cy="115708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4A34EF0-3509-CFE3-AB0A-C4ED8B6EA84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96198" y="190235"/>
            <a:ext cx="1894474" cy="1158973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24CC71BD-C3F5-D44C-F738-75417ACC3CE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31361" y="181783"/>
            <a:ext cx="1291009" cy="1291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737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B304A5B-A54F-4A67-93A1-9C57D7288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5213" y="1371000"/>
            <a:ext cx="11633008" cy="509532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IN" dirty="0">
                <a:latin typeface="Comic Sans MS" panose="030F0702030302020204" pitchFamily="66" charset="0"/>
              </a:rPr>
              <a:t>2. ABSTRACT:</a:t>
            </a:r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51DE3040-F9C4-1D35-B76A-BCE4C8CAB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2414" y="6522792"/>
            <a:ext cx="11878605" cy="320829"/>
          </a:xfrm>
        </p:spPr>
        <p:txBody>
          <a:bodyPr/>
          <a:lstStyle/>
          <a:p>
            <a:pPr algn="l"/>
            <a:r>
              <a:rPr lang="en-US" sz="1400" i="1" dirty="0">
                <a:solidFill>
                  <a:schemeClr val="tx1"/>
                </a:solidFill>
                <a:latin typeface="Comic Sans MS" panose="030F0702030302020204" pitchFamily="66" charset="0"/>
              </a:rPr>
              <a:t>4th International Conference on Data Analytics &amp; Management (ICDAM-2023)</a:t>
            </a:r>
            <a:endParaRPr lang="en-IN" sz="1400" i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6" name="Picture 2" descr="Journal Indexation">
            <a:extLst>
              <a:ext uri="{FF2B5EF4-FFF2-40B4-BE49-F238E27FC236}">
                <a16:creationId xmlns:a16="http://schemas.microsoft.com/office/drawing/2014/main" id="{2B6E707D-E9AC-A221-233C-0F1EC06103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5107" y="115035"/>
            <a:ext cx="2499804" cy="1203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7B8DFD5-1F8B-EAC5-1996-5471AC9836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812" y="343343"/>
            <a:ext cx="3330467" cy="86055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38F50369-446E-2417-FA4C-C193D3763F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16968" y="75096"/>
            <a:ext cx="1538541" cy="115708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4813F049-3E17-1FB5-745B-D2581B7EA6F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96198" y="190235"/>
            <a:ext cx="1894474" cy="1158973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B0787A72-BE9C-FC90-05A8-E6BF65FEB42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31361" y="59815"/>
            <a:ext cx="1291009" cy="1291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739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B304A5B-A54F-4A67-93A1-9C57D7288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5213" y="1365885"/>
            <a:ext cx="11407806" cy="502429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IN" dirty="0">
                <a:latin typeface="Comic Sans MS" panose="030F0702030302020204" pitchFamily="66" charset="0"/>
              </a:rPr>
              <a:t>3. INTRODUCTION:</a:t>
            </a:r>
          </a:p>
        </p:txBody>
      </p:sp>
      <p:sp>
        <p:nvSpPr>
          <p:cNvPr id="15" name="Footer Placeholder 13">
            <a:extLst>
              <a:ext uri="{FF2B5EF4-FFF2-40B4-BE49-F238E27FC236}">
                <a16:creationId xmlns:a16="http://schemas.microsoft.com/office/drawing/2014/main" id="{D4AD199D-4600-47B5-4590-8FCA437D9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7271" y="6492875"/>
            <a:ext cx="12056127" cy="365125"/>
          </a:xfrm>
        </p:spPr>
        <p:txBody>
          <a:bodyPr/>
          <a:lstStyle/>
          <a:p>
            <a:pPr algn="l"/>
            <a:r>
              <a:rPr lang="en-US" sz="1400" i="1" dirty="0">
                <a:solidFill>
                  <a:schemeClr val="tx1"/>
                </a:solidFill>
                <a:latin typeface="Comic Sans MS" panose="030F0702030302020204" pitchFamily="66" charset="0"/>
              </a:rPr>
              <a:t>4th International Conference on Data Analytics &amp; Management (ICDAM-2023)</a:t>
            </a:r>
            <a:endParaRPr lang="en-IN" sz="1400" i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6" name="Picture 2" descr="Journal Indexation">
            <a:extLst>
              <a:ext uri="{FF2B5EF4-FFF2-40B4-BE49-F238E27FC236}">
                <a16:creationId xmlns:a16="http://schemas.microsoft.com/office/drawing/2014/main" id="{67C1BC69-D2D7-3820-C202-28332BDBD8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7957" y="111276"/>
            <a:ext cx="2499804" cy="1203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2F011D3-99FF-EF18-C9D7-C67900B665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812" y="343343"/>
            <a:ext cx="3330467" cy="86055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94EA24C7-4238-BD59-1335-BEE33FDEA1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16968" y="75096"/>
            <a:ext cx="1538541" cy="115708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090490D-52CB-3A33-91FF-3EA8084214C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96198" y="190235"/>
            <a:ext cx="1894474" cy="1158973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BA76A653-681D-8F2F-9ED2-97353EA918D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31361" y="23530"/>
            <a:ext cx="1291009" cy="1291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122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B304A5B-A54F-4A67-93A1-9C57D7288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1639" y="1457325"/>
            <a:ext cx="11407806" cy="493459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IN" dirty="0"/>
              <a:t>4. </a:t>
            </a:r>
            <a:r>
              <a:rPr lang="en-IN" dirty="0">
                <a:latin typeface="Comic Sans MS" panose="030F0702030302020204" pitchFamily="66" charset="0"/>
              </a:rPr>
              <a:t>LITERATURE REVIEW :</a:t>
            </a: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r>
              <a:rPr lang="en-IN" dirty="0">
                <a:latin typeface="Comic Sans MS" panose="030F0702030302020204" pitchFamily="66" charset="0"/>
              </a:rPr>
              <a:t>NOTE : TRY TO PUT IN A TABULAR FORM</a:t>
            </a:r>
            <a:endParaRPr lang="en-IN" dirty="0"/>
          </a:p>
        </p:txBody>
      </p:sp>
      <p:sp>
        <p:nvSpPr>
          <p:cNvPr id="15" name="Footer Placeholder 13">
            <a:extLst>
              <a:ext uri="{FF2B5EF4-FFF2-40B4-BE49-F238E27FC236}">
                <a16:creationId xmlns:a16="http://schemas.microsoft.com/office/drawing/2014/main" id="{D58FD5A8-0434-B8CD-7DD8-CD467633E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9879" y="6454908"/>
            <a:ext cx="11801508" cy="365125"/>
          </a:xfrm>
        </p:spPr>
        <p:txBody>
          <a:bodyPr/>
          <a:lstStyle/>
          <a:p>
            <a:pPr algn="l"/>
            <a:r>
              <a:rPr lang="en-US" sz="1400" i="1" dirty="0">
                <a:solidFill>
                  <a:schemeClr val="tx1"/>
                </a:solidFill>
                <a:latin typeface="Comic Sans MS" panose="030F0702030302020204" pitchFamily="66" charset="0"/>
              </a:rPr>
              <a:t>4th International Conference on Data Analytics &amp; Management (ICDAM-2023)</a:t>
            </a:r>
            <a:endParaRPr lang="en-IN" sz="1400" i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6" name="Picture 2" descr="Journal Indexation">
            <a:extLst>
              <a:ext uri="{FF2B5EF4-FFF2-40B4-BE49-F238E27FC236}">
                <a16:creationId xmlns:a16="http://schemas.microsoft.com/office/drawing/2014/main" id="{A8570AD1-4D83-321E-1550-0A819F82F4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5582" y="145944"/>
            <a:ext cx="2499804" cy="1203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3C0B236C-3C0D-2978-C3E6-6FFD8FE27D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812" y="343343"/>
            <a:ext cx="3330467" cy="86055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56D7928-E5BA-6DA0-40DC-820996B5E9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16968" y="75096"/>
            <a:ext cx="1538541" cy="115708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606C13D9-A379-D736-12A1-64E14667BC2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96198" y="190235"/>
            <a:ext cx="1894474" cy="1158973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5FF3B760-E1FD-F325-CA50-1C629338BDB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17086" y="58199"/>
            <a:ext cx="1291009" cy="1291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261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B304A5B-A54F-4A67-93A1-9C57D7288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1639" y="1600200"/>
            <a:ext cx="11407806" cy="479172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IN" dirty="0">
                <a:latin typeface="Comic Sans MS" panose="030F0702030302020204" pitchFamily="66" charset="0"/>
              </a:rPr>
              <a:t>5. RESEARCH GAPS :</a:t>
            </a: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r>
              <a:rPr lang="en-IN" dirty="0">
                <a:latin typeface="Comic Sans MS" panose="030F0702030302020204" pitchFamily="66" charset="0"/>
              </a:rPr>
              <a:t>NOTE : TRY TO PUT IN A BULLETS FORM</a:t>
            </a:r>
            <a:endParaRPr lang="en-IN" dirty="0"/>
          </a:p>
          <a:p>
            <a:pPr algn="l"/>
            <a:endParaRPr lang="en-IN" dirty="0">
              <a:latin typeface="Comic Sans MS" panose="030F0702030302020204" pitchFamily="66" charset="0"/>
            </a:endParaRPr>
          </a:p>
        </p:txBody>
      </p:sp>
      <p:sp>
        <p:nvSpPr>
          <p:cNvPr id="15" name="Footer Placeholder 13">
            <a:extLst>
              <a:ext uri="{FF2B5EF4-FFF2-40B4-BE49-F238E27FC236}">
                <a16:creationId xmlns:a16="http://schemas.microsoft.com/office/drawing/2014/main" id="{243A8C51-82F4-468F-E365-16EF72C2D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9877" y="6425914"/>
            <a:ext cx="11819265" cy="365125"/>
          </a:xfrm>
        </p:spPr>
        <p:txBody>
          <a:bodyPr/>
          <a:lstStyle/>
          <a:p>
            <a:pPr algn="l"/>
            <a:r>
              <a:rPr lang="en-US" sz="1400" i="1" dirty="0">
                <a:solidFill>
                  <a:schemeClr val="tx1"/>
                </a:solidFill>
                <a:latin typeface="Comic Sans MS" panose="030F0702030302020204" pitchFamily="66" charset="0"/>
              </a:rPr>
              <a:t>4th International Conference on Data Analytics &amp; Management (ICDAM-2023)</a:t>
            </a:r>
            <a:endParaRPr lang="en-IN" sz="1400" i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6" name="Picture 2" descr="Journal Indexation">
            <a:extLst>
              <a:ext uri="{FF2B5EF4-FFF2-40B4-BE49-F238E27FC236}">
                <a16:creationId xmlns:a16="http://schemas.microsoft.com/office/drawing/2014/main" id="{1204DAB4-415F-C312-0C31-0F73B5FC91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6532" y="279796"/>
            <a:ext cx="2499804" cy="1203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B58F78C-CBB4-A185-6BF1-036B5BF773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812" y="343343"/>
            <a:ext cx="3330467" cy="86055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1920A19C-99FB-3591-D17D-02C68EF124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16968" y="75096"/>
            <a:ext cx="1538541" cy="115708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8F14320-C6C9-E934-7024-3D8E574B1E1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96198" y="190235"/>
            <a:ext cx="1894474" cy="1158973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74CCA67A-2092-F197-44BA-CF9ABB82840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31361" y="181783"/>
            <a:ext cx="1291009" cy="1291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810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B304A5B-A54F-4A67-93A1-9C57D7288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1639" y="1600200"/>
            <a:ext cx="11407806" cy="479172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IN" dirty="0">
                <a:latin typeface="Comic Sans MS" panose="030F0702030302020204" pitchFamily="66" charset="0"/>
              </a:rPr>
              <a:t>6. PROPOSED METHODOLOGY :</a:t>
            </a: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r>
              <a:rPr lang="en-IN" dirty="0">
                <a:latin typeface="Comic Sans MS" panose="030F0702030302020204" pitchFamily="66" charset="0"/>
              </a:rPr>
              <a:t>NOTE : IN THE FORM OF FLOW GRAPH</a:t>
            </a:r>
          </a:p>
        </p:txBody>
      </p:sp>
      <p:sp>
        <p:nvSpPr>
          <p:cNvPr id="15" name="Footer Placeholder 13">
            <a:extLst>
              <a:ext uri="{FF2B5EF4-FFF2-40B4-BE49-F238E27FC236}">
                <a16:creationId xmlns:a16="http://schemas.microsoft.com/office/drawing/2014/main" id="{ADB8911D-998E-158D-FF12-66707BA9B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5390" y="6443454"/>
            <a:ext cx="11703854" cy="365125"/>
          </a:xfrm>
        </p:spPr>
        <p:txBody>
          <a:bodyPr/>
          <a:lstStyle/>
          <a:p>
            <a:pPr algn="l"/>
            <a:r>
              <a:rPr lang="en-US" sz="1400" i="1" dirty="0">
                <a:solidFill>
                  <a:schemeClr val="tx1"/>
                </a:solidFill>
                <a:latin typeface="Comic Sans MS" panose="030F0702030302020204" pitchFamily="66" charset="0"/>
              </a:rPr>
              <a:t>4th International Conference on Data Analytics &amp; Management (ICDAM-2023)</a:t>
            </a:r>
            <a:endParaRPr lang="en-IN" sz="1400" i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6" name="Picture 2" descr="Journal Indexation">
            <a:extLst>
              <a:ext uri="{FF2B5EF4-FFF2-40B4-BE49-F238E27FC236}">
                <a16:creationId xmlns:a16="http://schemas.microsoft.com/office/drawing/2014/main" id="{174E329A-830A-719F-8917-08E849CD50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6532" y="279796"/>
            <a:ext cx="2499804" cy="1203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63C1AFC-F228-1523-C25F-9BEC53745F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812" y="343343"/>
            <a:ext cx="3330467" cy="86055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ABF47534-4380-9211-230F-2194474875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16968" y="75096"/>
            <a:ext cx="1538541" cy="115708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74C96734-AA48-EA24-910A-1F998607324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96198" y="190235"/>
            <a:ext cx="1894474" cy="1158973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F83CB2BB-3B3D-847F-6AC9-DC633C15375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31361" y="181783"/>
            <a:ext cx="1291009" cy="1291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536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B304A5B-A54F-4A67-93A1-9C57D7288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1639" y="1600200"/>
            <a:ext cx="11407806" cy="479172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IN" dirty="0">
                <a:latin typeface="Comic Sans MS" panose="030F0702030302020204" pitchFamily="66" charset="0"/>
              </a:rPr>
              <a:t>7. RESULTS &amp; DISCUSSION: </a:t>
            </a: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r>
              <a:rPr lang="en-IN" dirty="0">
                <a:latin typeface="Comic Sans MS" panose="030F0702030302020204" pitchFamily="66" charset="0"/>
              </a:rPr>
              <a:t>NOTE  : TRY TO PUT IN A TABULAR/GRAPHICAL FORM</a:t>
            </a:r>
          </a:p>
          <a:p>
            <a:pPr algn="l"/>
            <a:endParaRPr lang="en-IN" dirty="0">
              <a:latin typeface="Comic Sans MS" panose="030F0702030302020204" pitchFamily="66" charset="0"/>
            </a:endParaRPr>
          </a:p>
        </p:txBody>
      </p:sp>
      <p:sp>
        <p:nvSpPr>
          <p:cNvPr id="15" name="Footer Placeholder 13">
            <a:extLst>
              <a:ext uri="{FF2B5EF4-FFF2-40B4-BE49-F238E27FC236}">
                <a16:creationId xmlns:a16="http://schemas.microsoft.com/office/drawing/2014/main" id="{31533E7A-E876-6B26-2B58-3EC4E81BF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8755" y="6468486"/>
            <a:ext cx="11651767" cy="365125"/>
          </a:xfrm>
        </p:spPr>
        <p:txBody>
          <a:bodyPr/>
          <a:lstStyle/>
          <a:p>
            <a:pPr algn="l"/>
            <a:r>
              <a:rPr lang="en-US" sz="1400" i="1" dirty="0">
                <a:solidFill>
                  <a:schemeClr val="tx1"/>
                </a:solidFill>
                <a:latin typeface="Comic Sans MS" panose="030F0702030302020204" pitchFamily="66" charset="0"/>
              </a:rPr>
              <a:t>4th International Conference on Data Analytics &amp; Management (ICDAM-2023)</a:t>
            </a:r>
            <a:endParaRPr lang="en-IN" sz="1400" i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6" name="Picture 2" descr="Journal Indexation">
            <a:extLst>
              <a:ext uri="{FF2B5EF4-FFF2-40B4-BE49-F238E27FC236}">
                <a16:creationId xmlns:a16="http://schemas.microsoft.com/office/drawing/2014/main" id="{1DF66EDB-1E2E-13B0-95EC-17F4BF141A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6532" y="279796"/>
            <a:ext cx="2499804" cy="1203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A0E5F754-406B-28FB-E050-65A01E29F0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812" y="343343"/>
            <a:ext cx="3330467" cy="86055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D1A32FE-9A88-E64D-073C-846539D32B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16968" y="75096"/>
            <a:ext cx="1538541" cy="115708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DE9934FF-7EC4-982C-A484-FD5837C0E95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96198" y="190235"/>
            <a:ext cx="1894474" cy="1158973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45A01FB2-1F29-10C4-D9DB-6A8CAF59794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31361" y="181783"/>
            <a:ext cx="1291009" cy="1291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468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B304A5B-A54F-4A67-93A1-9C57D7288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1639" y="1600200"/>
            <a:ext cx="11407806" cy="479172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IN" dirty="0">
                <a:latin typeface="Comic Sans MS" panose="030F0702030302020204" pitchFamily="66" charset="0"/>
              </a:rPr>
              <a:t>8. COMPARATIVE ANALYSIS: </a:t>
            </a: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r>
              <a:rPr lang="en-IN" dirty="0">
                <a:latin typeface="Comic Sans MS" panose="030F0702030302020204" pitchFamily="66" charset="0"/>
              </a:rPr>
              <a:t>NOTE  : TRY TO PUT IN A TABULAR/GRAPHICAL FORM</a:t>
            </a:r>
          </a:p>
          <a:p>
            <a:pPr algn="l"/>
            <a:endParaRPr lang="en-IN" dirty="0">
              <a:latin typeface="Comic Sans MS" panose="030F0702030302020204" pitchFamily="66" charset="0"/>
            </a:endParaRPr>
          </a:p>
        </p:txBody>
      </p:sp>
      <p:sp>
        <p:nvSpPr>
          <p:cNvPr id="15" name="Footer Placeholder 13">
            <a:extLst>
              <a:ext uri="{FF2B5EF4-FFF2-40B4-BE49-F238E27FC236}">
                <a16:creationId xmlns:a16="http://schemas.microsoft.com/office/drawing/2014/main" id="{19DB1F3B-EBBB-EAFD-0A83-F7AECA9AC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3144" y="6459872"/>
            <a:ext cx="11730487" cy="365125"/>
          </a:xfrm>
        </p:spPr>
        <p:txBody>
          <a:bodyPr/>
          <a:lstStyle/>
          <a:p>
            <a:pPr algn="l"/>
            <a:r>
              <a:rPr lang="en-US" sz="1400" i="1" dirty="0">
                <a:solidFill>
                  <a:schemeClr val="tx1"/>
                </a:solidFill>
                <a:latin typeface="Comic Sans MS" panose="030F0702030302020204" pitchFamily="66" charset="0"/>
              </a:rPr>
              <a:t>4th International Conference on Data Analytics &amp; Management (ICDAM-2023)</a:t>
            </a:r>
            <a:endParaRPr lang="en-IN" sz="1400" i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6" name="Picture 2" descr="Journal Indexation">
            <a:extLst>
              <a:ext uri="{FF2B5EF4-FFF2-40B4-BE49-F238E27FC236}">
                <a16:creationId xmlns:a16="http://schemas.microsoft.com/office/drawing/2014/main" id="{33964C3E-399D-E905-1ECB-233A247E57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6532" y="279796"/>
            <a:ext cx="2499804" cy="1203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D084076-368A-317F-4E7A-5133347178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812" y="343343"/>
            <a:ext cx="3330467" cy="86055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6806D5B-4FAC-64B3-BC71-DEF1B295E6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16968" y="75096"/>
            <a:ext cx="1538541" cy="115708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D0D4F937-1D81-08C4-C41C-D6DEFE23A83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96198" y="190235"/>
            <a:ext cx="1894474" cy="1158973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5C118016-2751-97D5-595E-D5221706B6C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31361" y="181783"/>
            <a:ext cx="1291009" cy="1291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08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</TotalTime>
  <Words>242</Words>
  <Application>Microsoft Office PowerPoint</Application>
  <PresentationFormat>Widescreen</PresentationFormat>
  <Paragraphs>52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MOOLCHAND SHARMA</dc:creator>
  <cp:lastModifiedBy>MOOLCHAND SHARMA</cp:lastModifiedBy>
  <cp:revision>16</cp:revision>
  <dcterms:created xsi:type="dcterms:W3CDTF">2021-02-05T14:09:33Z</dcterms:created>
  <dcterms:modified xsi:type="dcterms:W3CDTF">2023-06-09T05:01:34Z</dcterms:modified>
</cp:coreProperties>
</file>